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jpg" ContentType="image/jp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69003" y="9251188"/>
            <a:ext cx="194092" cy="1874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5440"/>
            <a:ext cx="6719570" cy="8718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715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D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15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C</a:t>
            </a:r>
            <a:r>
              <a:rPr dirty="0" smtClean="0" sz="1600" spc="5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unic</a:t>
            </a:r>
            <a:r>
              <a:rPr dirty="0" smtClean="0" sz="1600" spc="5" b="1" u="heavy">
                <a:latin typeface="Times New Roman"/>
                <a:cs typeface="Times New Roman"/>
              </a:rPr>
              <a:t>a</a:t>
            </a:r>
            <a:r>
              <a:rPr dirty="0" smtClean="0" sz="1600" spc="-15" b="1" u="heavy">
                <a:latin typeface="Times New Roman"/>
                <a:cs typeface="Times New Roman"/>
              </a:rPr>
              <a:t>t</a:t>
            </a:r>
            <a:r>
              <a:rPr dirty="0" smtClean="0" sz="1600" spc="-5" b="1" u="heavy">
                <a:latin typeface="Times New Roman"/>
                <a:cs typeface="Times New Roman"/>
              </a:rPr>
              <a:t>i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And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Ne</a:t>
            </a:r>
            <a:r>
              <a:rPr dirty="0" smtClean="0" sz="1600" spc="-15" b="1" u="heavy">
                <a:latin typeface="Times New Roman"/>
                <a:cs typeface="Times New Roman"/>
              </a:rPr>
              <a:t>t</a:t>
            </a:r>
            <a:r>
              <a:rPr dirty="0" smtClean="0" sz="1600" spc="5" b="1" u="heavy">
                <a:latin typeface="Times New Roman"/>
                <a:cs typeface="Times New Roman"/>
              </a:rPr>
              <a:t>w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25" b="1" u="heavy">
                <a:latin typeface="Times New Roman"/>
                <a:cs typeface="Times New Roman"/>
              </a:rPr>
              <a:t>k</a:t>
            </a:r>
            <a:r>
              <a:rPr dirty="0" smtClean="0" sz="1600" spc="-10" b="1" u="heavy">
                <a:latin typeface="Times New Roman"/>
                <a:cs typeface="Times New Roman"/>
              </a:rPr>
              <a:t>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5"/>
              </a:spcBef>
            </a:pPr>
            <a:endParaRPr sz="1300"/>
          </a:p>
          <a:p>
            <a:pPr algn="ctr" marR="3175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Ch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p</a:t>
            </a:r>
            <a:r>
              <a:rPr dirty="0" smtClean="0" sz="1600" spc="-15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er</a:t>
            </a:r>
            <a:r>
              <a:rPr dirty="0" smtClean="0" sz="1600" spc="-10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ne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4"/>
              </a:spcBef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-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5" b="1" u="heavy">
                <a:latin typeface="Times New Roman"/>
                <a:cs typeface="Times New Roman"/>
              </a:rPr>
              <a:t>du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-195" b="1" u="heavy">
                <a:latin typeface="Times New Roman"/>
                <a:cs typeface="Times New Roman"/>
              </a:rPr>
              <a:t> 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10" b="1" u="heavy">
                <a:latin typeface="Times New Roman"/>
                <a:cs typeface="Times New Roman"/>
              </a:rPr>
              <a:t>o</a:t>
            </a:r>
            <a:r>
              <a:rPr dirty="0" smtClean="0" sz="1200" spc="-5" b="1" u="heavy">
                <a:latin typeface="Times New Roman"/>
                <a:cs typeface="Times New Roman"/>
              </a:rPr>
              <a:t>m</a:t>
            </a:r>
            <a:r>
              <a:rPr dirty="0" smtClean="0" sz="1200" spc="-20" b="1" u="heavy">
                <a:latin typeface="Times New Roman"/>
                <a:cs typeface="Times New Roman"/>
              </a:rPr>
              <a:t>m</a:t>
            </a:r>
            <a:r>
              <a:rPr dirty="0" smtClean="0" sz="1200" spc="0" b="1" u="heavy">
                <a:latin typeface="Times New Roman"/>
                <a:cs typeface="Times New Roman"/>
              </a:rPr>
              <a:t>u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0" b="1" u="heavy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ion.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mot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divi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ua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face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10" i="1">
                <a:latin typeface="Times New Roman"/>
                <a:cs typeface="Times New Roman"/>
              </a:rPr>
              <a:t>l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un</a:t>
            </a:r>
            <a:r>
              <a:rPr dirty="0" smtClean="0" sz="1200" spc="10" i="1">
                <a:latin typeface="Times New Roman"/>
                <a:cs typeface="Times New Roman"/>
              </a:rPr>
              <a:t>i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ation,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vision,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Gre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data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ium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nt)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s: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jitt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45593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marR="213995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Acc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must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</a:t>
            </a:r>
            <a:r>
              <a:rPr dirty="0" smtClean="0" sz="1200" spc="-5">
                <a:latin typeface="Times New Roman"/>
                <a:cs typeface="Times New Roman"/>
              </a:rPr>
              <a:t>ere</a:t>
            </a:r>
            <a:r>
              <a:rPr dirty="0" smtClean="0" sz="1200" spc="0">
                <a:latin typeface="Times New Roman"/>
                <a:cs typeface="Times New Roman"/>
              </a:rPr>
              <a:t>d in 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l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t 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rec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marL="469900" marR="184150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udio,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d,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kind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al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ti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ct val="110300"/>
              </a:lnSpc>
              <a:spcBef>
                <a:spcPts val="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7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ms.</a:t>
            </a:r>
            <a:r>
              <a:rPr dirty="0" smtClean="0" sz="1200" spc="0">
                <a:latin typeface="Arial"/>
                <a:cs typeface="Arial"/>
              </a:rPr>
              <a:t>If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sult.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R="2540">
              <a:lnSpc>
                <a:spcPct val="1000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10" b="1" u="heavy">
                <a:latin typeface="Times New Roman"/>
                <a:cs typeface="Times New Roman"/>
              </a:rPr>
              <a:t>o</a:t>
            </a:r>
            <a:r>
              <a:rPr dirty="0" smtClean="0" sz="1200" spc="-20" b="1" u="heavy">
                <a:latin typeface="Times New Roman"/>
                <a:cs typeface="Times New Roman"/>
              </a:rPr>
              <a:t>m</a:t>
            </a:r>
            <a:r>
              <a:rPr dirty="0" smtClean="0" sz="1200" spc="0" b="1" u="heavy">
                <a:latin typeface="Times New Roman"/>
                <a:cs typeface="Times New Roman"/>
              </a:rPr>
              <a:t>p</a:t>
            </a:r>
            <a:r>
              <a:rPr dirty="0" smtClean="0" sz="1200" spc="0" b="1" u="heavy">
                <a:latin typeface="Times New Roman"/>
                <a:cs typeface="Times New Roman"/>
              </a:rPr>
              <a:t>on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s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of</a:t>
            </a:r>
            <a:r>
              <a:rPr dirty="0" smtClean="0" sz="1200" spc="5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-5" b="1" u="heavy">
                <a:latin typeface="Times New Roman"/>
                <a:cs typeface="Times New Roman"/>
              </a:rPr>
              <a:t>m</a:t>
            </a:r>
            <a:r>
              <a:rPr dirty="0" smtClean="0" sz="1200" spc="-20" b="1" u="heavy">
                <a:latin typeface="Times New Roman"/>
                <a:cs typeface="Times New Roman"/>
              </a:rPr>
              <a:t>m</a:t>
            </a:r>
            <a:r>
              <a:rPr dirty="0" smtClean="0" sz="1200" spc="0" b="1" u="heavy">
                <a:latin typeface="Times New Roman"/>
                <a:cs typeface="Times New Roman"/>
              </a:rPr>
              <a:t>u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0" b="1" u="heavy">
                <a:latin typeface="Times New Roman"/>
                <a:cs typeface="Times New Roman"/>
              </a:rPr>
              <a:t>on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s</a:t>
            </a:r>
            <a:r>
              <a:rPr dirty="0" smtClean="0" sz="1200" spc="0" b="1" u="heavy">
                <a:latin typeface="Times New Roman"/>
                <a:cs typeface="Times New Roman"/>
              </a:rPr>
              <a:t>ys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254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469265" marR="12700" indent="-228600">
              <a:lnSpc>
                <a:spcPts val="1540"/>
              </a:lnSpc>
              <a:spcBef>
                <a:spcPts val="11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</a:t>
            </a:r>
            <a:r>
              <a:rPr dirty="0" smtClean="0" sz="1150" spc="5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(d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ta) 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 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mun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ted.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opular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orms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</a:t>
            </a:r>
            <a:r>
              <a:rPr dirty="0" smtClean="0" sz="1150" spc="0">
                <a:latin typeface="Times New Roman"/>
                <a:cs typeface="Times New Roman"/>
              </a:rPr>
              <a:t> inclu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ext, n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mb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pi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ure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audi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, and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ideo.</a:t>
            </a:r>
            <a:endParaRPr sz="1150">
              <a:latin typeface="Times New Roman"/>
              <a:cs typeface="Times New Roman"/>
            </a:endParaRPr>
          </a:p>
          <a:p>
            <a:pPr marL="469900" marR="13970" indent="-229235">
              <a:lnSpc>
                <a:spcPts val="1540"/>
              </a:lnSpc>
              <a:spcBef>
                <a:spcPts val="3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ends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ata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e.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uter,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ork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ati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n,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 hand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et, 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ideo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a, 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d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 on.</a:t>
            </a:r>
            <a:endParaRPr sz="1150">
              <a:latin typeface="Times New Roman"/>
              <a:cs typeface="Times New Roman"/>
            </a:endParaRPr>
          </a:p>
          <a:p>
            <a:pPr marL="469900" marR="14604" indent="-228600">
              <a:lnSpc>
                <a:spcPts val="1520"/>
              </a:lnSpc>
              <a:spcBef>
                <a:spcPts val="35"/>
              </a:spcBef>
              <a:buSzPct val="104347"/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er. 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er 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s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at  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cei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s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e. 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  can 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mpu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er, 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ork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n,</a:t>
            </a:r>
            <a:r>
              <a:rPr dirty="0" smtClean="0" sz="1150" spc="0">
                <a:latin typeface="Times New Roman"/>
                <a:cs typeface="Times New Roman"/>
              </a:rPr>
              <a:t> te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ephone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hand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t,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ele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on, and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 on.</a:t>
            </a:r>
            <a:endParaRPr sz="1150">
              <a:latin typeface="Times New Roman"/>
              <a:cs typeface="Times New Roman"/>
            </a:endParaRPr>
          </a:p>
          <a:p>
            <a:pPr algn="just" marL="469265" marR="13335" indent="-228600">
              <a:lnSpc>
                <a:spcPts val="1520"/>
              </a:lnSpc>
              <a:spcBef>
                <a:spcPts val="6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ph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ical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path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hich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tra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els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ender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er.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ome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exa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ples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mi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ion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me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iai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clu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ted-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ire,</a:t>
            </a:r>
            <a:r>
              <a:rPr dirty="0" smtClean="0" sz="1150" spc="10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coa</a:t>
            </a:r>
            <a:r>
              <a:rPr dirty="0" smtClean="0" sz="1150" spc="-15">
                <a:latin typeface="Times New Roman"/>
                <a:cs typeface="Times New Roman"/>
              </a:rPr>
              <a:t>x</a:t>
            </a:r>
            <a:r>
              <a:rPr dirty="0" smtClean="0" sz="1150" spc="0">
                <a:latin typeface="Times New Roman"/>
                <a:cs typeface="Times New Roman"/>
              </a:rPr>
              <a:t>ial</a:t>
            </a:r>
            <a:r>
              <a:rPr dirty="0" smtClean="0" sz="1150" spc="1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abl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ib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r-</a:t>
            </a:r>
            <a:r>
              <a:rPr dirty="0" smtClean="0" sz="1150" spc="0">
                <a:latin typeface="Times New Roman"/>
                <a:cs typeface="Times New Roman"/>
              </a:rPr>
              <a:t> optic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le,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adio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48583"/>
            <a:ext cx="6720840" cy="2362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690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id to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2"/>
              </a:spcBef>
            </a:pPr>
            <a:endParaRPr sz="1100"/>
          </a:p>
          <a:p>
            <a:pPr algn="just" marL="12700" marR="15240">
              <a:lnSpc>
                <a:spcPct val="1104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te</a:t>
            </a:r>
            <a:r>
              <a:rPr dirty="0" smtClean="0" sz="1200" spc="0" b="1">
                <a:latin typeface="Times New Roman"/>
                <a:cs typeface="Times New Roman"/>
              </a:rPr>
              <a:t>go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</a:t>
            </a:r>
            <a:r>
              <a:rPr dirty="0" smtClean="0" sz="1200" spc="-6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 </a:t>
            </a:r>
            <a:r>
              <a:rPr dirty="0" smtClean="0" sz="1200" spc="-5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Net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k</a:t>
            </a:r>
            <a:r>
              <a:rPr dirty="0" smtClean="0" sz="1200" spc="0" b="1">
                <a:latin typeface="Times New Roman"/>
                <a:cs typeface="Times New Roman"/>
              </a:rPr>
              <a:t>s: </a:t>
            </a:r>
            <a:r>
              <a:rPr dirty="0" smtClean="0" sz="1200" spc="-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 </a:t>
            </a:r>
            <a:r>
              <a:rPr dirty="0" smtClean="0" sz="1200" spc="-6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s;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opolit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48"/>
              </a:spcBef>
            </a:pPr>
            <a:endParaRPr sz="1300"/>
          </a:p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Lo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-5" b="1">
                <a:latin typeface="Times New Roman"/>
                <a:cs typeface="Times New Roman"/>
              </a:rPr>
              <a:t>Are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ks </a:t>
            </a:r>
            <a:r>
              <a:rPr dirty="0" smtClean="0" sz="1200" spc="-5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580"/>
              </a:lnSpc>
              <a:spcBef>
                <a:spcPts val="5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ildin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PCs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home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hout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algn="just" marL="12700" marR="1130935">
              <a:lnSpc>
                <a:spcPct val="100000"/>
              </a:lnSpc>
              <a:spcBef>
                <a:spcPts val="8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 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iph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 Cu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limit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a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kilom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8855" y="8374380"/>
            <a:ext cx="45897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5">
                <a:latin typeface="Times New Roman"/>
                <a:cs typeface="Times New Roman"/>
              </a:rPr>
              <a:t>)a</a:t>
            </a:r>
            <a:r>
              <a:rPr dirty="0" smtClean="0" sz="1200" spc="0">
                <a:latin typeface="Times New Roman"/>
                <a:cs typeface="Times New Roman"/>
              </a:rPr>
              <a:t>n 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 in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86597" y="361815"/>
            <a:ext cx="4361491" cy="2626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972350" y="5733797"/>
            <a:ext cx="4183885" cy="2627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981703" y="9251188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111"/>
            <a:ext cx="6720840" cy="3639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3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llow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ons.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ound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busin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nvi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nts,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PCs.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disk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uish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 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bits 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ps)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1000 Mbps.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dirty="0" smtClean="0" sz="1200" b="1">
                <a:latin typeface="Times New Roman"/>
                <a:cs typeface="Times New Roman"/>
              </a:rPr>
              <a:t>Wide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Are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ks </a:t>
            </a:r>
            <a:r>
              <a:rPr dirty="0" smtClean="0" sz="1200" spc="-5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algn="just" marL="12700" marR="15240">
              <a:lnSpc>
                <a:spcPts val="1600"/>
              </a:lnSpc>
              <a:spcBef>
                <a:spcPts val="40"/>
              </a:spcBef>
            </a:pPr>
            <a:r>
              <a:rPr dirty="0" smtClean="0" sz="1200">
                <a:latin typeface="Times New Roman"/>
                <a:cs typeface="Times New Roman"/>
              </a:rPr>
              <a:t>A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ide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udio,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ount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ld.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algn="just" marL="12700" marR="17145">
              <a:lnSpc>
                <a:spcPct val="100000"/>
              </a:lnSpc>
              <a:spcBef>
                <a:spcPts val="65"/>
              </a:spcBef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ack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ssimple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up line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  <a:p>
            <a:pPr algn="just" marL="12700" marR="1651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home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2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1.11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7231380"/>
            <a:ext cx="6719570" cy="2008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s: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is 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.25, 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0">
                <a:latin typeface="Times New Roman"/>
                <a:cs typeface="Times New Roman"/>
              </a:rPr>
              <a:t> A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ood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onous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ode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M)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 indent="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oming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popul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40852" y="4190736"/>
            <a:ext cx="4253886" cy="30239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8995"/>
            <a:ext cx="6719570" cy="3820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dirty="0" smtClean="0" sz="1200" spc="-5" b="1">
                <a:latin typeface="Times New Roman"/>
                <a:cs typeface="Times New Roman"/>
              </a:rPr>
              <a:t>Metr</a:t>
            </a:r>
            <a:r>
              <a:rPr dirty="0" smtClean="0" sz="1200" spc="0" b="1">
                <a:latin typeface="Times New Roman"/>
                <a:cs typeface="Times New Roman"/>
              </a:rPr>
              <a:t>opoli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an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or</a:t>
            </a:r>
            <a:r>
              <a:rPr dirty="0" smtClean="0" sz="1200" spc="0" b="1">
                <a:latin typeface="Times New Roman"/>
                <a:cs typeface="Times New Roman"/>
              </a:rPr>
              <a:t>ks </a:t>
            </a:r>
            <a:r>
              <a:rPr dirty="0" smtClean="0" sz="1200" spc="-5" b="1">
                <a:latin typeface="Times New Roman"/>
                <a:cs typeface="Times New Roman"/>
              </a:rPr>
              <a:t>(MA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1600"/>
              </a:lnSpc>
              <a:spcBef>
                <a:spcPts val="40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opolit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inside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ustom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00000"/>
              </a:lnSpc>
              <a:spcBef>
                <a:spcPts val="65"/>
              </a:spcBef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dpointssp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ood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ubs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ustom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algn="just" marL="12700" marR="3109595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to 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4604" indent="0">
              <a:lnSpc>
                <a:spcPct val="110400"/>
              </a:lnSpc>
            </a:pPr>
            <a:r>
              <a:rPr dirty="0" smtClean="0" sz="1200" b="1">
                <a:latin typeface="Times New Roman"/>
                <a:cs typeface="Times New Roman"/>
              </a:rPr>
              <a:t>In</a:t>
            </a:r>
            <a:r>
              <a:rPr dirty="0" smtClean="0" sz="1200" spc="-5" b="1">
                <a:latin typeface="Times New Roman"/>
                <a:cs typeface="Times New Roman"/>
              </a:rPr>
              <a:t>terc</a:t>
            </a:r>
            <a:r>
              <a:rPr dirty="0" smtClean="0" sz="1200" spc="0" b="1">
                <a:latin typeface="Times New Roman"/>
                <a:cs typeface="Times New Roman"/>
              </a:rPr>
              <a:t>onn</a:t>
            </a:r>
            <a:r>
              <a:rPr dirty="0" smtClean="0" sz="1200" spc="-5" b="1">
                <a:latin typeface="Times New Roman"/>
                <a:cs typeface="Times New Roman"/>
              </a:rPr>
              <a:t>ect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Ne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or</a:t>
            </a:r>
            <a:r>
              <a:rPr dirty="0" smtClean="0" sz="1200" spc="0" b="1">
                <a:latin typeface="Times New Roman"/>
                <a:cs typeface="Times New Roman"/>
              </a:rPr>
              <a:t>ks: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-5" b="1">
                <a:latin typeface="Times New Roman"/>
                <a:cs typeface="Times New Roman"/>
              </a:rPr>
              <a:t>ter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tion;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dto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blis</a:t>
            </a:r>
            <a:r>
              <a:rPr dirty="0" smtClean="0" sz="1200" spc="-5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topology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middle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102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kbone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to-</a:t>
            </a:r>
            <a:r>
              <a:rPr dirty="0" smtClean="0" sz="1200" spc="0">
                <a:latin typeface="Times New Roman"/>
                <a:cs typeface="Times New Roman"/>
              </a:rPr>
              <a:t> point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line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1.12.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8188" y="7155180"/>
            <a:ext cx="46113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1.1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29967" y="4191232"/>
            <a:ext cx="3270322" cy="2951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6627" y="343154"/>
            <a:ext cx="6720840" cy="8822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750" spc="-10" b="1" u="heavy">
                <a:latin typeface="Times New Roman"/>
                <a:cs typeface="Times New Roman"/>
              </a:rPr>
              <a:t>T</a:t>
            </a:r>
            <a:r>
              <a:rPr dirty="0" smtClean="0" sz="1750" spc="5" b="1" u="heavy">
                <a:latin typeface="Times New Roman"/>
                <a:cs typeface="Times New Roman"/>
              </a:rPr>
              <a:t>H</a:t>
            </a:r>
            <a:r>
              <a:rPr dirty="0" smtClean="0" sz="1750" spc="0" b="1" u="heavy">
                <a:latin typeface="Times New Roman"/>
                <a:cs typeface="Times New Roman"/>
              </a:rPr>
              <a:t>E</a:t>
            </a:r>
            <a:r>
              <a:rPr dirty="0" smtClean="0" sz="175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I</a:t>
            </a:r>
            <a:r>
              <a:rPr dirty="0" smtClean="0" sz="1600" spc="-20" b="1" u="heavy">
                <a:latin typeface="Times New Roman"/>
                <a:cs typeface="Times New Roman"/>
              </a:rPr>
              <a:t>N</a:t>
            </a:r>
            <a:r>
              <a:rPr dirty="0" smtClean="0" sz="1600" spc="-15" b="1" u="heavy">
                <a:latin typeface="Times New Roman"/>
                <a:cs typeface="Times New Roman"/>
              </a:rPr>
              <a:t>TE</a:t>
            </a:r>
            <a:r>
              <a:rPr dirty="0" smtClean="0" sz="1600" spc="-20" b="1" u="heavy">
                <a:latin typeface="Times New Roman"/>
                <a:cs typeface="Times New Roman"/>
              </a:rPr>
              <a:t>R</a:t>
            </a:r>
            <a:r>
              <a:rPr dirty="0" smtClean="0" sz="1600" spc="-20" b="1" u="heavy">
                <a:latin typeface="Times New Roman"/>
                <a:cs typeface="Times New Roman"/>
              </a:rPr>
              <a:t>N</a:t>
            </a:r>
            <a:r>
              <a:rPr dirty="0" smtClean="0" sz="1600" spc="-15" b="1" u="heavy">
                <a:latin typeface="Times New Roman"/>
                <a:cs typeface="Times New Roman"/>
              </a:rPr>
              <a:t>ET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"/>
              </a:spcBef>
            </a:pPr>
            <a:endParaRPr sz="1200"/>
          </a:p>
          <a:p>
            <a:pPr algn="just" marL="12700" marR="14604" indent="0">
              <a:lnSpc>
                <a:spcPct val="110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volutioni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busin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Count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onic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il)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utili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bill,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look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lmovie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,book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a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fe</a:t>
            </a:r>
            <a:r>
              <a:rPr dirty="0" smtClean="0" sz="1200" spc="0">
                <a:latin typeface="Times New Roman"/>
                <a:cs typeface="Times New Roman"/>
              </a:rPr>
              <a:t>llow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li,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shopp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toour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tips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0">
                <a:latin typeface="Times New Roman"/>
                <a:cs typeface="Times New Roman"/>
              </a:rPr>
              <a:t>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is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 indent="0">
              <a:lnSpc>
                <a:spcPct val="110000"/>
              </a:lnSpc>
            </a:pPr>
            <a:r>
              <a:rPr dirty="0" smtClean="0" sz="1200" spc="-10" u="sng">
                <a:latin typeface="Times New Roman"/>
                <a:cs typeface="Times New Roman"/>
              </a:rPr>
              <a:t>B</a:t>
            </a:r>
            <a:r>
              <a:rPr dirty="0" smtClean="0" sz="1200" spc="-5" u="sng">
                <a:latin typeface="Times New Roman"/>
                <a:cs typeface="Times New Roman"/>
              </a:rPr>
              <a:t>r</a:t>
            </a:r>
            <a:r>
              <a:rPr dirty="0" smtClean="0" sz="1200" spc="0" u="sng">
                <a:latin typeface="Times New Roman"/>
                <a:cs typeface="Times New Roman"/>
              </a:rPr>
              <a:t>i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f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185" u="sng">
                <a:latin typeface="Times New Roman"/>
                <a:cs typeface="Times New Roman"/>
              </a:rPr>
              <a:t> </a:t>
            </a:r>
            <a:r>
              <a:rPr dirty="0" smtClean="0" sz="1200" spc="-5" u="sng">
                <a:latin typeface="Times New Roman"/>
                <a:cs typeface="Times New Roman"/>
              </a:rPr>
              <a:t>H</a:t>
            </a:r>
            <a:r>
              <a:rPr dirty="0" smtClean="0" sz="1200" spc="0" u="sng">
                <a:latin typeface="Times New Roman"/>
                <a:cs typeface="Times New Roman"/>
              </a:rPr>
              <a:t>is</a:t>
            </a:r>
            <a:r>
              <a:rPr dirty="0" smtClean="0" sz="1200" spc="0" u="sng">
                <a:latin typeface="Times New Roman"/>
                <a:cs typeface="Times New Roman"/>
              </a:rPr>
              <a:t>to</a:t>
            </a:r>
            <a:r>
              <a:rPr dirty="0" smtClean="0" sz="1200" spc="20" u="sng">
                <a:latin typeface="Times New Roman"/>
                <a:cs typeface="Times New Roman"/>
              </a:rPr>
              <a:t>r</a:t>
            </a:r>
            <a:r>
              <a:rPr dirty="0" smtClean="0" sz="1200" spc="-40" u="sng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erca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i)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 indent="0">
              <a:lnSpc>
                <a:spcPct val="1102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most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thous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ks.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individu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ious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hools,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Millions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ople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0">
                <a:latin typeface="Times New Roman"/>
                <a:cs typeface="Times New Roman"/>
              </a:rPr>
              <a:t> in 1969.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970">
              <a:lnSpc>
                <a:spcPct val="1102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1960s,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fere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so 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tthe  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 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ould 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ir 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 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 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ing  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osts  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dupli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1967,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Computing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CM)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RPA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dits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rer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int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rfa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 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ssage</a:t>
            </a:r>
            <a:r>
              <a:rPr dirty="0" smtClean="0" sz="1200" spc="0" i="1">
                <a:latin typeface="Times New Roman"/>
                <a:cs typeface="Times New Roman"/>
              </a:rPr>
              <a:t> pro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ssor 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MPs,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its 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host.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10300"/>
              </a:lnSpc>
            </a:pPr>
            <a:r>
              <a:rPr dirty="0" smtClean="0" sz="1200" spc="1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1969,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nia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CSB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tute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h,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Control</a:t>
            </a:r>
            <a:r>
              <a:rPr dirty="0" smtClean="0" sz="1200" spc="6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P</a:t>
            </a:r>
            <a:r>
              <a:rPr dirty="0" smtClean="0" sz="1200" spc="0" i="1">
                <a:latin typeface="Times New Roman"/>
                <a:cs typeface="Times New Roman"/>
              </a:rPr>
              <a:t>rot</a:t>
            </a:r>
            <a:r>
              <a:rPr dirty="0" smtClean="0" sz="1200" spc="-15" i="1">
                <a:latin typeface="Times New Roman"/>
                <a:cs typeface="Times New Roman"/>
              </a:rPr>
              <a:t>o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ol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CP)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240">
              <a:lnSpc>
                <a:spcPct val="1103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1972,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hn,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tting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k19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3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ts.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CP)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pts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ision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split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ols: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(T</a:t>
            </a:r>
            <a:r>
              <a:rPr dirty="0" smtClean="0" sz="1200" spc="0">
                <a:latin typeface="Times New Roman"/>
                <a:cs typeface="Times New Roman"/>
              </a:rPr>
              <a:t>CP)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dh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sponsible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CP/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28462"/>
            <a:ext cx="6718934" cy="1624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ong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1960s.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isti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lSPs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1.13</a:t>
            </a:r>
            <a:r>
              <a:rPr dirty="0" smtClean="0" sz="1200" spc="0">
                <a:latin typeface="Times New Roman"/>
                <a:cs typeface="Times New Roman"/>
              </a:rPr>
              <a:t>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894576"/>
            <a:ext cx="6718934" cy="2345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190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1.1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algn="ctr" marR="2540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P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0" b="1" u="heavy">
                <a:latin typeface="Times New Roman"/>
                <a:cs typeface="Times New Roman"/>
              </a:rPr>
              <a:t>T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-5" b="1" u="heavy">
                <a:latin typeface="Times New Roman"/>
                <a:cs typeface="Times New Roman"/>
              </a:rPr>
              <a:t>C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L</a:t>
            </a:r>
            <a:r>
              <a:rPr dirty="0" smtClean="0" sz="1600" spc="-10" b="1" u="heavy">
                <a:latin typeface="Times New Roman"/>
                <a:cs typeface="Times New Roman"/>
              </a:rPr>
              <a:t>S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15" b="1" u="heavy">
                <a:latin typeface="Times New Roman"/>
                <a:cs typeface="Times New Roman"/>
              </a:rPr>
              <a:t>ND</a:t>
            </a:r>
            <a:r>
              <a:rPr dirty="0" smtClean="0" sz="1600" spc="-1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15" b="1" u="heavy">
                <a:latin typeface="Times New Roman"/>
                <a:cs typeface="Times New Roman"/>
              </a:rPr>
              <a:t>ND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D</a:t>
            </a:r>
            <a:r>
              <a:rPr dirty="0" smtClean="0" sz="1600" spc="-10" b="1" u="heavy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3"/>
              </a:spcBef>
            </a:pPr>
            <a:endParaRPr sz="1100"/>
          </a:p>
          <a:p>
            <a:pPr algn="just" marL="12700" marR="12700">
              <a:lnSpc>
                <a:spcPct val="110200"/>
              </a:lnSpc>
            </a:pPr>
            <a:r>
              <a:rPr dirty="0" smtClean="0" sz="1200" spc="-15" b="1" u="heavy">
                <a:latin typeface="Times New Roman"/>
                <a:cs typeface="Times New Roman"/>
              </a:rPr>
              <a:t>P</a:t>
            </a:r>
            <a:r>
              <a:rPr dirty="0" smtClean="0" sz="1200" spc="-5" b="1" u="heavy">
                <a:latin typeface="Times New Roman"/>
                <a:cs typeface="Times New Roman"/>
              </a:rPr>
              <a:t>r</a:t>
            </a:r>
            <a:r>
              <a:rPr dirty="0" smtClean="0" sz="1200" spc="10" b="1" u="heavy">
                <a:latin typeface="Times New Roman"/>
                <a:cs typeface="Times New Roman"/>
              </a:rPr>
              <a:t>o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0" b="1" u="heavy">
                <a:latin typeface="Times New Roman"/>
                <a:cs typeface="Times New Roman"/>
              </a:rPr>
              <a:t>l</a:t>
            </a:r>
            <a:r>
              <a:rPr dirty="0" smtClean="0" sz="1200" spc="5" b="1">
                <a:latin typeface="Times New Roman"/>
                <a:cs typeface="Times New Roman"/>
              </a:rPr>
              <a:t>: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ion.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stood.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ol.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 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timin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47189" y="2578480"/>
            <a:ext cx="4441197" cy="4103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14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6627" y="528279"/>
            <a:ext cx="6719570" cy="6381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469900" marR="12700" indent="-228600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y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1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ax</a:t>
            </a:r>
            <a:r>
              <a:rPr dirty="0" smtClean="0" sz="1200" spc="114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ning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rea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469900" marR="15240" indent="-228600">
              <a:lnSpc>
                <a:spcPts val="1600"/>
              </a:lnSpc>
              <a:spcBef>
                <a:spcPts val="6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em</a:t>
            </a:r>
            <a:r>
              <a:rPr dirty="0" smtClean="0" sz="1200" spc="0" i="1">
                <a:latin typeface="Times New Roman"/>
                <a:cs typeface="Times New Roman"/>
              </a:rPr>
              <a:t>anti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120" i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ow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tion?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e,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dirty="0" smtClean="0" sz="120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2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 algn="just" marL="469900" marR="13335" indent="-228600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ti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10" i="1">
                <a:latin typeface="Times New Roman"/>
                <a:cs typeface="Times New Roman"/>
              </a:rPr>
              <a:t>i</a:t>
            </a:r>
            <a:r>
              <a:rPr dirty="0" smtClean="0" sz="1200" spc="0" i="1">
                <a:latin typeface="Times New Roman"/>
                <a:cs typeface="Times New Roman"/>
              </a:rPr>
              <a:t>ng</a:t>
            </a:r>
            <a:r>
              <a:rPr dirty="0" smtClean="0" sz="1200" spc="8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should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Mbps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at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dirty="0" smtClean="0" sz="120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Mbps,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ssion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970" indent="0">
              <a:lnSpc>
                <a:spcPct val="11020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S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nda</a:t>
            </a:r>
            <a:r>
              <a:rPr dirty="0" smtClean="0" sz="1200" spc="-5" b="1" u="heavy">
                <a:latin typeface="Times New Roman"/>
                <a:cs typeface="Times New Roman"/>
              </a:rPr>
              <a:t>r</a:t>
            </a:r>
            <a:r>
              <a:rPr dirty="0" smtClean="0" sz="1200" spc="0" b="1" u="heavy">
                <a:latin typeface="Times New Roman"/>
                <a:cs typeface="Times New Roman"/>
              </a:rPr>
              <a:t>d</a:t>
            </a:r>
            <a:r>
              <a:rPr dirty="0" smtClean="0" sz="1200" spc="-5" b="1" u="heavy">
                <a:latin typeface="Times New Roman"/>
                <a:cs typeface="Times New Roman"/>
              </a:rPr>
              <a:t>:</a:t>
            </a:r>
            <a:r>
              <a:rPr dirty="0" smtClean="0" sz="1200" spc="0" b="1" u="heavy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8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ining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titive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nolo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kind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's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in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875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tions: 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ums,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itt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  <a:p>
            <a:pPr lvl="1" marL="927100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lvl="1" marL="927100" indent="-228600">
              <a:lnSpc>
                <a:spcPct val="100000"/>
              </a:lnSpc>
              <a:spcBef>
                <a:spcPts val="155"/>
              </a:spcBef>
              <a:buFont typeface="Wingdings"/>
              <a:buChar char=""/>
              <a:tabLst>
                <a:tab pos="9271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T).</a:t>
            </a:r>
            <a:endParaRPr sz="1200">
              <a:latin typeface="Times New Roman"/>
              <a:cs typeface="Times New Roman"/>
            </a:endParaRPr>
          </a:p>
          <a:p>
            <a:pPr lvl="1" marL="927100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nstitute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lvl="1" marL="927100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nstitute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lvl="1" marL="927100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ndust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469900" marR="13335" indent="-228600">
              <a:lnSpc>
                <a:spcPts val="1600"/>
              </a:lnSpc>
              <a:spcBef>
                <a:spcPts val="6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ums: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oups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umsm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ts val="1380"/>
              </a:lnSpc>
              <a:spcBef>
                <a:spcPts val="225"/>
              </a:spcBef>
              <a:buFont typeface="Times New Roman"/>
              <a:buAutoNum type="arabicPlain" startAt="3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  is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subj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Commission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CC)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pose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public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vision,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/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327111"/>
            <a:ext cx="6492240" cy="819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5-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stood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7736" y="2979686"/>
            <a:ext cx="61404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15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(1)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3773423"/>
            <a:ext cx="6719570" cy="5029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810">
              <a:lnSpc>
                <a:spcPct val="1000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-5" b="1" u="heavy">
                <a:latin typeface="Times New Roman"/>
                <a:cs typeface="Times New Roman"/>
              </a:rPr>
              <a:t>R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p</a:t>
            </a:r>
            <a:r>
              <a:rPr dirty="0" smtClean="0" sz="1200" spc="5" b="1" u="heavy">
                <a:latin typeface="Times New Roman"/>
                <a:cs typeface="Times New Roman"/>
              </a:rPr>
              <a:t>r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s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0" b="1" u="heavy">
                <a:latin typeface="Times New Roman"/>
                <a:cs typeface="Times New Roman"/>
              </a:rPr>
              <a:t>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5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078230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tod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t,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 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2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T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10" u="sng">
                <a:latin typeface="Times New Roman"/>
                <a:cs typeface="Times New Roman"/>
              </a:rPr>
              <a:t>x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tions,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s’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fere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32</a:t>
            </a:r>
            <a:r>
              <a:rPr dirty="0" smtClean="0" sz="1200" spc="0">
                <a:latin typeface="Times New Roman"/>
                <a:cs typeface="Times New Roman"/>
              </a:rPr>
              <a:t> bits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Code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now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onstitut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0">
                <a:latin typeface="Times New Roman"/>
                <a:cs typeface="Times New Roman"/>
              </a:rPr>
              <a:t> 127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 in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an</a:t>
            </a:r>
            <a:r>
              <a:rPr dirty="0" smtClean="0" sz="1200" spc="0">
                <a:latin typeface="Times New Roman"/>
                <a:cs typeface="Times New Roman"/>
              </a:rPr>
              <a:t>d 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 indent="0">
              <a:lnSpc>
                <a:spcPct val="1100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N</a:t>
            </a:r>
            <a:r>
              <a:rPr dirty="0" smtClean="0" sz="1200" spc="0" u="sng">
                <a:latin typeface="Times New Roman"/>
                <a:cs typeface="Times New Roman"/>
              </a:rPr>
              <a:t>um</a:t>
            </a:r>
            <a:r>
              <a:rPr dirty="0" smtClean="0" sz="1200" spc="0" u="sng">
                <a:latin typeface="Times New Roman"/>
                <a:cs typeface="Times New Roman"/>
              </a:rPr>
              <a:t>b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-5" u="sng">
                <a:latin typeface="Times New Roman"/>
                <a:cs typeface="Times New Roman"/>
              </a:rPr>
              <a:t>r</a:t>
            </a:r>
            <a:r>
              <a:rPr dirty="0" smtClean="0" sz="1200" spc="0" u="sng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ns.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I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s;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simpli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 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 spc="-20" u="sng">
                <a:latin typeface="Times New Roman"/>
                <a:cs typeface="Times New Roman"/>
              </a:rPr>
              <a:t>I</a:t>
            </a:r>
            <a:r>
              <a:rPr dirty="0" smtClean="0" sz="1200" spc="0" u="sng">
                <a:latin typeface="Times New Roman"/>
                <a:cs typeface="Times New Roman"/>
              </a:rPr>
              <a:t>m</a:t>
            </a:r>
            <a:r>
              <a:rPr dirty="0" smtClean="0" sz="1200" spc="5" u="sng">
                <a:latin typeface="Times New Roman"/>
                <a:cs typeface="Times New Roman"/>
              </a:rPr>
              <a:t>a</a:t>
            </a:r>
            <a:r>
              <a:rPr dirty="0" smtClean="0" sz="1200" spc="0" u="sng">
                <a:latin typeface="Times New Roman"/>
                <a:cs typeface="Times New Roman"/>
              </a:rPr>
              <a:t>g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ix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dot.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solution.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1000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10,000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solution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hite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dots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ssbo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 indent="0">
              <a:lnSpc>
                <a:spcPct val="1104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A</a:t>
            </a:r>
            <a:r>
              <a:rPr dirty="0" smtClean="0" sz="1200" spc="0" u="sng">
                <a:latin typeface="Times New Roman"/>
                <a:cs typeface="Times New Roman"/>
              </a:rPr>
              <a:t>udi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:</a:t>
            </a:r>
            <a:r>
              <a:rPr dirty="0" smtClean="0" sz="1200" spc="70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-</a:t>
            </a:r>
            <a:r>
              <a:rPr dirty="0" smtClean="0" sz="1200" spc="65" u="sng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opho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music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cr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25169" y="1554612"/>
            <a:ext cx="5486399" cy="1417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6928"/>
            <a:ext cx="6718934" cy="1625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4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V</a:t>
            </a:r>
            <a:r>
              <a:rPr dirty="0" smtClean="0" sz="1200" spc="0" u="sng">
                <a:latin typeface="Times New Roman"/>
                <a:cs typeface="Times New Roman"/>
              </a:rPr>
              <a:t>i</a:t>
            </a:r>
            <a:r>
              <a:rPr dirty="0" smtClean="0" sz="1200" spc="0" u="sng">
                <a:latin typeface="Times New Roman"/>
                <a:cs typeface="Times New Roman"/>
              </a:rPr>
              <a:t>d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:</a:t>
            </a:r>
            <a:r>
              <a:rPr dirty="0" smtClean="0" sz="1200" spc="25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-</a:t>
            </a:r>
            <a:r>
              <a:rPr dirty="0" smtClean="0" sz="1200" spc="20" u="sng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V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ra)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36"/>
              </a:spcBef>
            </a:pPr>
            <a:endParaRPr sz="1300"/>
          </a:p>
          <a:p>
            <a:pPr algn="ctr" marR="3810">
              <a:lnSpc>
                <a:spcPct val="1000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10" b="1" u="heavy">
                <a:latin typeface="Times New Roman"/>
                <a:cs typeface="Times New Roman"/>
              </a:rPr>
              <a:t> </a:t>
            </a:r>
            <a:r>
              <a:rPr dirty="0" smtClean="0" sz="1200" spc="-15" b="1" u="heavy">
                <a:latin typeface="Times New Roman"/>
                <a:cs typeface="Times New Roman"/>
              </a:rPr>
              <a:t>F</a:t>
            </a:r>
            <a:r>
              <a:rPr dirty="0" smtClean="0" sz="1200" spc="0" b="1" u="heavy">
                <a:latin typeface="Times New Roman"/>
                <a:cs typeface="Times New Roman"/>
              </a:rPr>
              <a:t>l</a:t>
            </a:r>
            <a:r>
              <a:rPr dirty="0" smtClean="0" sz="1200" spc="0" b="1" u="heavy">
                <a:latin typeface="Times New Roman"/>
                <a:cs typeface="Times New Roman"/>
              </a:rPr>
              <a:t>ow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5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30353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Communi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,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,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1.2.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606796"/>
            <a:ext cx="6719570" cy="3622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44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S</a:t>
            </a:r>
            <a:r>
              <a:rPr dirty="0" smtClean="0" sz="1200" u="sng">
                <a:latin typeface="Times New Roman"/>
                <a:cs typeface="Times New Roman"/>
              </a:rPr>
              <a:t>imp</a:t>
            </a:r>
            <a:r>
              <a:rPr dirty="0" smtClean="0" sz="1200" u="sng">
                <a:latin typeface="Times New Roman"/>
                <a:cs typeface="Times New Roman"/>
              </a:rPr>
              <a:t>l</a:t>
            </a:r>
            <a:r>
              <a:rPr dirty="0" smtClean="0" sz="1200" spc="-20" u="sng">
                <a:latin typeface="Times New Roman"/>
                <a:cs typeface="Times New Roman"/>
              </a:rPr>
              <a:t>e</a:t>
            </a:r>
            <a:r>
              <a:rPr dirty="0" smtClean="0" sz="1200" spc="10" u="sng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nsmit;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1.2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monito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input;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monitor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 output.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0">
                <a:latin typeface="Times New Roman"/>
                <a:cs typeface="Times New Roman"/>
              </a:rPr>
              <a:t>n 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2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H</a:t>
            </a:r>
            <a:r>
              <a:rPr dirty="0" smtClean="0" sz="1200" spc="-5" u="sng">
                <a:latin typeface="Times New Roman"/>
                <a:cs typeface="Times New Roman"/>
              </a:rPr>
              <a:t>a</a:t>
            </a:r>
            <a:r>
              <a:rPr dirty="0" smtClean="0" sz="1200" spc="0" u="sng">
                <a:latin typeface="Times New Roman"/>
                <a:cs typeface="Times New Roman"/>
              </a:rPr>
              <a:t>l</a:t>
            </a:r>
            <a:r>
              <a:rPr dirty="0" smtClean="0" sz="1200" spc="-5" u="sng">
                <a:latin typeface="Times New Roman"/>
                <a:cs typeface="Times New Roman"/>
              </a:rPr>
              <a:t>f</a:t>
            </a:r>
            <a:r>
              <a:rPr dirty="0" smtClean="0" sz="1200" spc="-5" u="sng">
                <a:latin typeface="Times New Roman"/>
                <a:cs typeface="Times New Roman"/>
              </a:rPr>
              <a:t>-</a:t>
            </a:r>
            <a:r>
              <a:rPr dirty="0" smtClean="0" sz="1200" spc="-5" u="sng">
                <a:latin typeface="Times New Roman"/>
                <a:cs typeface="Times New Roman"/>
              </a:rPr>
              <a:t>D</a:t>
            </a:r>
            <a:r>
              <a:rPr dirty="0" smtClean="0" sz="1200" spc="0" u="sng">
                <a:latin typeface="Times New Roman"/>
                <a:cs typeface="Times New Roman"/>
              </a:rPr>
              <a:t>upl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10" u="sng">
                <a:latin typeface="Times New Roman"/>
                <a:cs typeface="Times New Roman"/>
              </a:rPr>
              <a:t>x</a:t>
            </a:r>
            <a:r>
              <a:rPr dirty="0" smtClean="0" sz="1200" spc="0" u="sng">
                <a:latin typeface="Times New Roman"/>
                <a:cs typeface="Times New Roman"/>
              </a:rPr>
              <a:t>: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155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-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150" u="sng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1.2b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 mode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it.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nsmitting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CB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utili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each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240" indent="0">
              <a:lnSpc>
                <a:spcPct val="110800"/>
              </a:lnSpc>
            </a:pPr>
            <a:r>
              <a:rPr dirty="0" smtClean="0" sz="1200" spc="-10" u="sng">
                <a:latin typeface="Times New Roman"/>
                <a:cs typeface="Times New Roman"/>
              </a:rPr>
              <a:t>F</a:t>
            </a:r>
            <a:r>
              <a:rPr dirty="0" smtClean="0" sz="1200" spc="0" u="sng">
                <a:latin typeface="Times New Roman"/>
                <a:cs typeface="Times New Roman"/>
              </a:rPr>
              <a:t>u</a:t>
            </a:r>
            <a:r>
              <a:rPr dirty="0" smtClean="0" sz="1200" spc="0" u="sng">
                <a:latin typeface="Times New Roman"/>
                <a:cs typeface="Times New Roman"/>
              </a:rPr>
              <a:t>l</a:t>
            </a:r>
            <a:r>
              <a:rPr dirty="0" smtClean="0" sz="1200" spc="0" u="sng">
                <a:latin typeface="Times New Roman"/>
                <a:cs typeface="Times New Roman"/>
              </a:rPr>
              <a:t>l</a:t>
            </a:r>
            <a:r>
              <a:rPr dirty="0" smtClean="0" sz="1200" spc="-5" u="sng">
                <a:latin typeface="Times New Roman"/>
                <a:cs typeface="Times New Roman"/>
              </a:rPr>
              <a:t>-</a:t>
            </a:r>
            <a:r>
              <a:rPr dirty="0" smtClean="0" sz="1200" spc="-5" u="sng">
                <a:latin typeface="Times New Roman"/>
                <a:cs typeface="Times New Roman"/>
              </a:rPr>
              <a:t>D</a:t>
            </a:r>
            <a:r>
              <a:rPr dirty="0" smtClean="0" sz="1200" spc="0" u="sng">
                <a:latin typeface="Times New Roman"/>
                <a:cs typeface="Times New Roman"/>
              </a:rPr>
              <a:t>upl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10" u="sng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: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 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rece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0">
                <a:latin typeface="Times New Roman"/>
                <a:cs typeface="Times New Roman"/>
              </a:rPr>
              <a:t> simult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1.2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10359" y="2167280"/>
            <a:ext cx="4507128" cy="3419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6627" y="327294"/>
            <a:ext cx="6718934" cy="1624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200"/>
              </a:lnSpc>
            </a:pPr>
            <a:r>
              <a:rPr dirty="0" smtClean="0" sz="120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link: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oing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ara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mission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ling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ople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list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15240">
              <a:lnSpc>
                <a:spcPct val="110000"/>
              </a:lnSpc>
              <a:spcBef>
                <a:spcPts val="1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 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l, ho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ust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2428782"/>
            <a:ext cx="6719570" cy="6015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NE</a:t>
            </a:r>
            <a:r>
              <a:rPr dirty="0" smtClean="0" sz="1600" spc="-15" b="1" u="heavy">
                <a:latin typeface="Times New Roman"/>
                <a:cs typeface="Times New Roman"/>
              </a:rPr>
              <a:t>T</a:t>
            </a:r>
            <a:r>
              <a:rPr dirty="0" smtClean="0" sz="1600" spc="-20" b="1" u="heavy">
                <a:latin typeface="Times New Roman"/>
                <a:cs typeface="Times New Roman"/>
              </a:rPr>
              <a:t>W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-25" b="1" u="heavy">
                <a:latin typeface="Times New Roman"/>
                <a:cs typeface="Times New Roman"/>
              </a:rPr>
              <a:t>K</a:t>
            </a:r>
            <a:r>
              <a:rPr dirty="0" smtClean="0" sz="1600" spc="-10" b="1" u="heavy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algn="just" marL="12700" marR="13970" indent="0">
              <a:lnSpc>
                <a:spcPct val="1104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nd/or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  <a:p>
            <a:pPr algn="ctr" marL="12700" marR="13970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Most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one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sponsible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 algn="just" marL="12700" marR="4190365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subs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1905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Net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 </a:t>
            </a:r>
            <a:r>
              <a:rPr dirty="0" smtClean="0" sz="1200" spc="-5" b="1">
                <a:latin typeface="Times New Roman"/>
                <a:cs typeface="Times New Roman"/>
              </a:rPr>
              <a:t>Cr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ia</a:t>
            </a:r>
            <a:endParaRPr sz="1200">
              <a:latin typeface="Times New Roman"/>
              <a:cs typeface="Times New Roman"/>
            </a:endParaRPr>
          </a:p>
          <a:p>
            <a:pPr marL="241300" marR="952500" indent="-228600">
              <a:lnSpc>
                <a:spcPts val="138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must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r>
              <a:rPr dirty="0" smtClean="0" sz="1200" spc="0">
                <a:latin typeface="Times New Roman"/>
                <a:cs typeface="Times New Roman"/>
              </a:rPr>
              <a:t> 1-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2"/>
              </a:spcBef>
            </a:pPr>
            <a:endParaRPr sz="1300"/>
          </a:p>
          <a:p>
            <a:pPr marL="469900" indent="-228600">
              <a:lnSpc>
                <a:spcPct val="10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unt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inqui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0">
              <a:lnSpc>
                <a:spcPct val="1102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are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are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ut but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crea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stion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469900" marR="12700" indent="-228600">
              <a:lnSpc>
                <a:spcPct val="11000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to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obustn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ina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  <a:buFont typeface="Times New Roman"/>
              <a:buAutoNum type="arabicPlain" startAt="2"/>
            </a:pPr>
            <a:endParaRPr sz="550"/>
          </a:p>
          <a:p>
            <a:pPr>
              <a:lnSpc>
                <a:spcPts val="1000"/>
              </a:lnSpc>
              <a:buFont typeface="Times New Roman"/>
              <a:buAutoNum type="arabicPlain" startAt="2"/>
            </a:pPr>
            <a:endParaRPr sz="1000"/>
          </a:p>
          <a:p>
            <a:pPr algn="just" marL="469900" marR="12700" indent="-228600">
              <a:lnSpc>
                <a:spcPct val="11000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issu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utho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6676" y="8982456"/>
            <a:ext cx="13754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Net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k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onn</a:t>
            </a:r>
            <a:r>
              <a:rPr dirty="0" smtClean="0" sz="1200" spc="-5" b="1">
                <a:latin typeface="Times New Roman"/>
                <a:cs typeface="Times New Roman"/>
              </a:rPr>
              <a:t>ect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31875"/>
            <a:ext cx="6718934" cy="2699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96240" indent="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Type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onn</a:t>
            </a:r>
            <a:r>
              <a:rPr dirty="0" smtClean="0" sz="1200" spc="-5" b="1">
                <a:latin typeface="Times New Roman"/>
                <a:cs typeface="Times New Roman"/>
              </a:rPr>
              <a:t>ect</a:t>
            </a:r>
            <a:r>
              <a:rPr dirty="0" smtClean="0" sz="1200" spc="0" b="1">
                <a:latin typeface="Times New Roman"/>
                <a:cs typeface="Times New Roman"/>
              </a:rPr>
              <a:t>ion: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is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links.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is 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possible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tions: 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multipoint.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7"/>
              </a:spcBef>
            </a:pPr>
            <a:endParaRPr sz="11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Point:-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ngle </a:t>
            </a:r>
            <a:r>
              <a:rPr dirty="0" smtClean="0" sz="1200" spc="-8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tr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 </a:t>
            </a:r>
            <a:r>
              <a:rPr dirty="0" smtClean="0" sz="1200" spc="-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 </a:t>
            </a:r>
            <a:r>
              <a:rPr dirty="0" smtClean="0" sz="1200" spc="-6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rece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1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ission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those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0">
                <a:latin typeface="Times New Roman"/>
                <a:cs typeface="Times New Roman"/>
              </a:rPr>
              <a:t> Most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options,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mi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possible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.3</a:t>
            </a:r>
            <a:r>
              <a:rPr dirty="0" smtClean="0" sz="1200" spc="-5">
                <a:latin typeface="Times New Roman"/>
                <a:cs typeface="Times New Roman"/>
              </a:rPr>
              <a:t>a)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200">
                <a:latin typeface="Times New Roman"/>
                <a:cs typeface="Times New Roman"/>
              </a:rPr>
              <a:t>Multipoint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multipoi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t: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ul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iple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ipi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s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single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ans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ission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multi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is</a:t>
            </a:r>
            <a:r>
              <a:rPr dirty="0" smtClean="0" sz="1200" spc="0">
                <a:latin typeface="Times New Roman"/>
                <a:cs typeface="Times New Roman"/>
              </a:rPr>
              <a:t> one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1.3b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multipoi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nvi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simult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ns,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ared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19998" y="3454958"/>
            <a:ext cx="4489103" cy="262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855980" y="6521450"/>
            <a:ext cx="6419215" cy="626744"/>
          </a:xfrm>
          <a:custGeom>
            <a:avLst/>
            <a:gdLst/>
            <a:ahLst/>
            <a:cxnLst/>
            <a:rect l="l" t="t" r="r" b="b"/>
            <a:pathLst>
              <a:path w="6419215" h="626745">
                <a:moveTo>
                  <a:pt x="0" y="626744"/>
                </a:moveTo>
                <a:lnTo>
                  <a:pt x="6419215" y="626744"/>
                </a:lnTo>
                <a:lnTo>
                  <a:pt x="6419215" y="0"/>
                </a:lnTo>
                <a:lnTo>
                  <a:pt x="0" y="0"/>
                </a:lnTo>
                <a:lnTo>
                  <a:pt x="0" y="62674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39800" y="6094476"/>
            <a:ext cx="5640705" cy="10077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60769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74"/>
              </a:spcBef>
            </a:pPr>
            <a:endParaRPr sz="1200"/>
          </a:p>
          <a:p>
            <a:pPr marL="12700" marR="12700">
              <a:lnSpc>
                <a:spcPct val="954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ph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si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al to</a:t>
            </a:r>
            <a:r>
              <a:rPr dirty="0" smtClean="0" sz="1200" spc="10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ology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is the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8919971"/>
            <a:ext cx="12160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 b="1" u="heavy">
                <a:latin typeface="Times New Roman"/>
                <a:cs typeface="Times New Roman"/>
              </a:rPr>
              <a:t>P</a:t>
            </a:r>
            <a:r>
              <a:rPr dirty="0" smtClean="0" sz="1200" spc="0" b="1" u="heavy">
                <a:latin typeface="Times New Roman"/>
                <a:cs typeface="Times New Roman"/>
              </a:rPr>
              <a:t>h</a:t>
            </a:r>
            <a:r>
              <a:rPr dirty="0" smtClean="0" sz="1200" spc="0" b="1" u="heavy">
                <a:latin typeface="Times New Roman"/>
                <a:cs typeface="Times New Roman"/>
              </a:rPr>
              <a:t>ys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al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op</a:t>
            </a:r>
            <a:r>
              <a:rPr dirty="0" smtClean="0" sz="1200" spc="0" b="1" u="heavy">
                <a:latin typeface="Times New Roman"/>
                <a:cs typeface="Times New Roman"/>
              </a:rPr>
              <a:t>ol</a:t>
            </a:r>
            <a:r>
              <a:rPr dirty="0" smtClean="0" sz="1200" spc="0" b="1" u="heavy">
                <a:latin typeface="Times New Roman"/>
                <a:cs typeface="Times New Roman"/>
              </a:rPr>
              <a:t>ogy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27405" y="7529194"/>
            <a:ext cx="6475095" cy="626744"/>
          </a:xfrm>
          <a:custGeom>
            <a:avLst/>
            <a:gdLst/>
            <a:ahLst/>
            <a:cxnLst/>
            <a:rect l="l" t="t" r="r" b="b"/>
            <a:pathLst>
              <a:path w="6475095" h="626745">
                <a:moveTo>
                  <a:pt x="0" y="626744"/>
                </a:moveTo>
                <a:lnTo>
                  <a:pt x="6475095" y="626744"/>
                </a:lnTo>
                <a:lnTo>
                  <a:pt x="6475095" y="0"/>
                </a:lnTo>
                <a:lnTo>
                  <a:pt x="0" y="0"/>
                </a:lnTo>
                <a:lnTo>
                  <a:pt x="0" y="62674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0844" y="7577328"/>
            <a:ext cx="5911850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logi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al topology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ind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111"/>
            <a:ext cx="6718300" cy="819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link;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topology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tionship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linking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possibl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sh, 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bus,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1.4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2752343"/>
            <a:ext cx="6719570" cy="2827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44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1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sh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opology: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di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𝑛𝑛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node</a:t>
            </a:r>
            <a:r>
              <a:rPr dirty="0" smtClean="0" sz="1200" spc="0">
                <a:latin typeface="Times New Roman"/>
                <a:cs typeface="Times New Roman"/>
              </a:rPr>
              <a:t> must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𝑛𝑛− </a:t>
            </a:r>
            <a:r>
              <a:rPr dirty="0" smtClean="0" sz="1200" spc="-10">
                <a:latin typeface="Cambria Math"/>
                <a:cs typeface="Cambria Math"/>
              </a:rPr>
              <a:t>1</a:t>
            </a:r>
            <a:r>
              <a:rPr dirty="0" smtClean="0" sz="1200" spc="4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if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inboth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links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085850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oth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ds,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Cambria Math"/>
                <a:cs typeface="Cambria Math"/>
              </a:rPr>
              <a:t>n</a:t>
            </a:r>
            <a:r>
              <a:rPr dirty="0" smtClean="0" sz="1200" spc="5">
                <a:latin typeface="Cambria Math"/>
                <a:cs typeface="Cambria Math"/>
              </a:rPr>
              <a:t>(</a:t>
            </a:r>
            <a:r>
              <a:rPr dirty="0" smtClean="0" sz="1200" spc="0">
                <a:latin typeface="Cambria Math"/>
                <a:cs typeface="Cambria Math"/>
              </a:rPr>
              <a:t>n</a:t>
            </a:r>
            <a:r>
              <a:rPr dirty="0" smtClean="0" sz="1200" spc="-1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 </a:t>
            </a:r>
            <a:r>
              <a:rPr dirty="0" smtClean="0" sz="1200" spc="-5">
                <a:latin typeface="Cambria Math"/>
                <a:cs typeface="Cambria Math"/>
              </a:rPr>
              <a:t>1</a:t>
            </a:r>
            <a:r>
              <a:rPr dirty="0" smtClean="0" sz="1200" spc="5">
                <a:latin typeface="Cambria Math"/>
                <a:cs typeface="Cambria Math"/>
              </a:rPr>
              <a:t>)</a:t>
            </a:r>
            <a:r>
              <a:rPr dirty="0" smtClean="0" sz="1200" spc="-5">
                <a:latin typeface="Cambria Math"/>
                <a:cs typeface="Cambria Math"/>
              </a:rPr>
              <a:t>/</a:t>
            </a:r>
            <a:r>
              <a:rPr dirty="0" smtClean="0" sz="1200" spc="-10">
                <a:latin typeface="Cambria Math"/>
                <a:cs typeface="Cambria Math"/>
              </a:rPr>
              <a:t>2</a:t>
            </a:r>
            <a:r>
              <a:rPr dirty="0" smtClean="0" sz="1200" spc="3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mode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875">
              <a:lnSpc>
                <a:spcPct val="110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input/output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1.5)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38248" y="8796528"/>
            <a:ext cx="36518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t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8657" y="1370040"/>
            <a:ext cx="4013419" cy="136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201761" y="5803100"/>
            <a:ext cx="3732613" cy="2771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5947"/>
            <a:ext cx="6720840" cy="5838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29210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topolo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  <a:p>
            <a:pPr algn="just" marL="469900" marR="13970" indent="-228600">
              <a:lnSpc>
                <a:spcPts val="1600"/>
              </a:lnSpc>
              <a:spcBef>
                <a:spcPts val="6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inks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hus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 must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6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st. </a:t>
            </a:r>
            <a:r>
              <a:rPr dirty="0" smtClean="0" sz="1150" spc="-10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f</a:t>
            </a:r>
            <a:r>
              <a:rPr dirty="0" smtClean="0" sz="1150" spc="15">
                <a:latin typeface="Arial"/>
                <a:cs typeface="Arial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u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it 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not 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algn="just" marL="469900" marR="1397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ne,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ipi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lbo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ining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dirty="0" smtClean="0" sz="120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algn="just" marL="469900" marR="13970" indent="-228600">
              <a:lnSpc>
                <a:spcPct val="110000"/>
              </a:lnSpc>
              <a:buFont typeface="Times New Roman"/>
              <a:buAutoNum type="arabicPlain" startAt="4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0">
                <a:latin typeface="Times New Roman"/>
                <a:cs typeface="Times New Roman"/>
              </a:rPr>
              <a:t> links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ise</a:t>
            </a:r>
            <a:r>
              <a:rPr dirty="0" smtClean="0" sz="1200" spc="0">
                <a:latin typeface="Times New Roman"/>
                <a:cs typeface="Times New Roman"/>
              </a:rPr>
              <a:t> 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ids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solution.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1938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dis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/O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algn="just" marL="469900" marR="1651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ult.</a:t>
            </a:r>
            <a:endParaRPr sz="1200">
              <a:latin typeface="Times New Roman"/>
              <a:cs typeface="Times New Roman"/>
            </a:endParaRPr>
          </a:p>
          <a:p>
            <a:pPr algn="just" marL="469900" marR="14604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bulk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lls,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ilin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-5">
                <a:latin typeface="Times New Roman"/>
                <a:cs typeface="Times New Roman"/>
              </a:rPr>
              <a:t> acc</a:t>
            </a:r>
            <a:r>
              <a:rPr dirty="0" smtClean="0" sz="1200" spc="0">
                <a:latin typeface="Times New Roman"/>
                <a:cs typeface="Times New Roman"/>
              </a:rPr>
              <a:t>ommod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/O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ohibitiv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240" indent="0">
              <a:lnSpc>
                <a:spcPct val="1103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topology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limit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shion,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idn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 to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 indent="0">
              <a:lnSpc>
                <a:spcPct val="110200"/>
              </a:lnSpc>
            </a:pPr>
            <a:r>
              <a:rPr dirty="0" smtClean="0" sz="120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ar 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opology: 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 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 a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 eac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nlike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1.6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5323" y="8779764"/>
            <a:ext cx="31997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9899" y="6408559"/>
            <a:ext cx="4052633" cy="2159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5947"/>
            <a:ext cx="6718934" cy="4831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89204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ts val="1600"/>
              </a:lnSpc>
              <a:spcBef>
                <a:spcPts val="6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one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one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/O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469900" marR="13970" indent="-228600">
              <a:lnSpc>
                <a:spcPct val="11000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involve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on: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 indent="-228600">
              <a:lnSpc>
                <a:spcPct val="110000"/>
              </a:lnSpc>
              <a:spcBef>
                <a:spcPts val="10"/>
              </a:spcBef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obustn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 it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monitor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algn="just" marL="12700" marR="4871085">
              <a:lnSpc>
                <a:spcPct val="100000"/>
              </a:lnSpc>
              <a:spcBef>
                <a:spcPts val="14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algn="just" marL="469900" marR="13335" indent="-22860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1-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is d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lthou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 indent="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-ar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1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hub.</a:t>
            </a:r>
            <a:endParaRPr sz="1200">
              <a:latin typeface="Times New Roman"/>
              <a:cs typeface="Times New Roman"/>
            </a:endParaRPr>
          </a:p>
          <a:p>
            <a:pPr algn="just" marL="12700" marR="13335" indent="0">
              <a:lnSpc>
                <a:spcPct val="11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Bus</a:t>
            </a:r>
            <a:r>
              <a:rPr dirty="0" smtClean="0" sz="1200" spc="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Topology: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ece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ibe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bus</a:t>
            </a:r>
            <a:r>
              <a:rPr dirty="0" smtClean="0" sz="1200" spc="13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opology,</a:t>
            </a:r>
            <a:r>
              <a:rPr dirty="0" smtClean="0" sz="1200" spc="13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multipoint.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kbone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0">
              <a:lnSpc>
                <a:spcPct val="1102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1.7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unni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tor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spli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pun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thing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llic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na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kbon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wea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far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rea</a:t>
            </a:r>
            <a:r>
              <a:rPr dirty="0" smtClean="0" sz="1200" spc="0">
                <a:latin typeface="Times New Roman"/>
                <a:cs typeface="Times New Roman"/>
              </a:rPr>
              <a:t>son 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 on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supp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 those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699504"/>
            <a:ext cx="6719570" cy="2411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006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top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469900" marR="13970" indent="-22860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1-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ious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bling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topolo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reac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dund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limin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kbone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0">
                <a:latin typeface="Times New Roman"/>
                <a:cs typeface="Times New Roman"/>
              </a:rPr>
              <a:t> 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3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14322" y="5400148"/>
            <a:ext cx="5107387" cy="107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659"/>
            <a:ext cx="6719570" cy="3606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marR="13335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optim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5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limiting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kbon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stops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 algn="just" marL="12700" marR="16510">
              <a:lnSpc>
                <a:spcPct val="110000"/>
              </a:lnSpc>
              <a:spcBef>
                <a:spcPts val="10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top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but 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pul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3"/>
              </a:spcBef>
            </a:pPr>
            <a:endParaRPr sz="11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</a:t>
            </a:r>
            <a:r>
              <a:rPr dirty="0" smtClean="0" sz="1150" spc="13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To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ology:</a:t>
            </a:r>
            <a:r>
              <a:rPr dirty="0" smtClean="0" sz="1150" spc="13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-</a:t>
            </a:r>
            <a:r>
              <a:rPr dirty="0" smtClean="0" sz="1150" spc="120" b="1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ng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topolog</a:t>
            </a:r>
            <a:r>
              <a:rPr dirty="0" smtClean="0" sz="1150" spc="-25">
                <a:latin typeface="Times New Roman"/>
                <a:cs typeface="Times New Roman"/>
              </a:rPr>
              <a:t>y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each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</a:t>
            </a:r>
            <a:r>
              <a:rPr dirty="0" smtClean="0" sz="1150" spc="1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has</a:t>
            </a:r>
            <a:r>
              <a:rPr dirty="0" smtClean="0" sz="1150" spc="114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ed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int</a:t>
            </a:r>
            <a:r>
              <a:rPr dirty="0" smtClean="0" sz="1150" spc="-15">
                <a:latin typeface="Times New Roman"/>
                <a:cs typeface="Times New Roman"/>
              </a:rPr>
              <a:t>-</a:t>
            </a:r>
            <a:r>
              <a:rPr dirty="0" smtClean="0" sz="1150" spc="0">
                <a:latin typeface="Times New Roman"/>
                <a:cs typeface="Times New Roman"/>
              </a:rPr>
              <a:t>to</a:t>
            </a:r>
            <a:r>
              <a:rPr dirty="0" smtClean="0" sz="1150" spc="-15">
                <a:latin typeface="Times New Roman"/>
                <a:cs typeface="Times New Roman"/>
              </a:rPr>
              <a:t>-</a:t>
            </a:r>
            <a:r>
              <a:rPr dirty="0" smtClean="0" sz="1150" spc="0">
                <a:latin typeface="Times New Roman"/>
                <a:cs typeface="Times New Roman"/>
              </a:rPr>
              <a:t>point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ec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th</a:t>
            </a:r>
            <a:r>
              <a:rPr dirty="0" smtClean="0" sz="1150" spc="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1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 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ices </a:t>
            </a:r>
            <a:r>
              <a:rPr dirty="0" smtClean="0" sz="1150" spc="-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eit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er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ide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it.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 </a:t>
            </a:r>
            <a:r>
              <a:rPr dirty="0" smtClean="0" sz="1150" spc="-14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 </a:t>
            </a:r>
            <a:r>
              <a:rPr dirty="0" smtClean="0" sz="1150" spc="-1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ed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along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ring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one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direct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on,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rom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 </a:t>
            </a:r>
            <a:r>
              <a:rPr dirty="0" smtClean="0" sz="1150" spc="-13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ice, </a:t>
            </a:r>
            <a:r>
              <a:rPr dirty="0" smtClean="0" sz="1150" spc="-1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until </a:t>
            </a:r>
            <a:r>
              <a:rPr dirty="0" smtClean="0" sz="1150" spc="-14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 rea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hes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its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tion.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ch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inc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rpora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er.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hen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ice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6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int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nded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another de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e,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ts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er re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era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bits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nd pa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m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long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15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1.8).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161532"/>
            <a:ext cx="6718934" cy="2787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9578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1.</a:t>
            </a:r>
            <a:r>
              <a:rPr dirty="0" smtClean="0" sz="1200" spc="10">
                <a:latin typeface="Times New Roman"/>
                <a:cs typeface="Times New Roman"/>
              </a:rPr>
              <a:t>8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200"/>
              </a:lnSpc>
            </a:pPr>
            <a:r>
              <a:rPr dirty="0" smtClean="0" sz="120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hbo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isol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sue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du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0">
                <a:latin typeface="Times New Roman"/>
                <a:cs typeface="Times New Roman"/>
              </a:rPr>
              <a:t> lo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Rin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popul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344805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Hyb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id Top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logy: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in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bus topol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r>
              <a:rPr dirty="0" smtClean="0" sz="1150" spc="-5">
                <a:latin typeface="Arial"/>
                <a:cs typeface="Arial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70639" y="4148711"/>
            <a:ext cx="4994219" cy="1799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ahmed</dc:creator>
  <dcterms:created xsi:type="dcterms:W3CDTF">2018-11-10T01:24:23Z</dcterms:created>
  <dcterms:modified xsi:type="dcterms:W3CDTF">2018-11-10T01:24:23Z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LastSaved">
    <vt:filetime>2018-11-09T00:00:00Z</vt:filetime>
  </property>
</Properties>
</file>